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0CF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20" autoAdjust="0"/>
  </p:normalViewPr>
  <p:slideViewPr>
    <p:cSldViewPr snapToGrid="0">
      <p:cViewPr>
        <p:scale>
          <a:sx n="100" d="100"/>
          <a:sy n="100" d="100"/>
        </p:scale>
        <p:origin x="990" y="2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6B9662-8150-A6E5-A9D2-55707BA672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61F4F34-1397-B19C-77CE-7F73978308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EBE93CA-ABF1-8B4B-AA98-30B9B9AD2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0E482EA-42D0-22F0-0875-929E584E6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CEAAD61-0425-86C9-8C39-99BEB1D78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17041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FF5E2B0-350C-A104-9301-D13141BF8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999FCEB8-A8D1-D6B3-627A-650F0476A9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1EBD19F-BD8E-F903-FDCE-6FA5F56010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4BCFC4B-EF95-F3AC-D750-A0F09401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35D1D43-AEE7-628B-FEA2-A26C304F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3CE5567-0A39-9CF8-E80C-50019C71C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42057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EA1AC4-B905-E71B-8FC2-FF6766868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6113BFF-2FBB-C34F-0563-D22AFFA9F6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62E7B0D-7D20-2D72-D92A-E8AA85429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EB9EF95-283C-9036-5FCC-C034EFCF9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A4BA763-133B-7AA1-4A8D-E479CF7CE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77082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9C16DD13-5430-EF9C-E08C-13BF425277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9B8F0BA-653F-F627-35FF-2DF41B7B8F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4D03AF2-FBC2-BC71-B8C4-D9674ECC3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41A8C72-9C95-F700-EB44-FD2A36F3D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03188EA-2ED4-85AB-1BE7-BA146A3C9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69018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5748D6-58F1-5D3A-DD9B-89C17BCAA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3A1E4D8-4623-9608-CF75-426696BBB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C114E23-1EA6-1E72-FB60-B47CD29C1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B32D275-1ED5-8D18-10AA-E3D9062B6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C4AB906-9E0A-8774-A405-7EE2915E1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67231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890232B-3A29-1725-7AA1-04FCF4C9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8EA6DF7-0548-FDF0-B986-C7B7DF890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B0BC7C5-0506-FF8D-3489-98EDFB7DC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16B9F6E-50AD-6549-5BEC-EB3B1B04F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BB85F2D-CA7C-EE05-3FA3-1BF158276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05785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2A7672-7646-53A3-7377-6B583AA6C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2C7D859-3DBE-645E-17DF-A6E3FACDAE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A048FEE-CD99-7E5F-6420-B8B2F006A5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C2EED6B-0C92-5BC6-92F9-C576E5E3E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11C92DE-6310-054D-E413-6EAC5F2DB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A31D4C1-2D6C-6B2F-1C2C-EC59C71B3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5111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gyéni elrendez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42E6C51-672F-F036-06C5-6D775102E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A04B1A3-4E54-C35A-D4F0-50C9C546A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A2F6061-1901-B155-22FD-8D32B9650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B1036F52-165F-3436-4777-FD2339BFC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49495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88521A4-6C08-449F-B47C-E24F30A07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8C44C9B-7779-FD2F-B19E-5774B4697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ABA23DE-E43E-A5EF-8FFC-A893D73FE1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4DB4E39F-9330-EA87-C019-9A0F725400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BED1E4F4-976E-46A6-5951-618BF6CA27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024B2F66-D210-8D53-3085-D37E9B268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2A9E703B-4C18-01EC-F4AC-E0046033E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210D4E14-6F06-2E3C-C3FC-42FFD8954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1438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C548F28-643C-DA9F-7D75-7A273F934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FBE4B63-53ED-7174-F868-DC7413B80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10FA392-302A-D701-7598-EA607B71B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3B9825B4-DC16-0CD1-F07F-D3BDB0DB4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39983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7FDD2DFF-95DB-9E23-9670-97ABA74B7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C2692F5C-B9E5-ECA4-44E0-A5736B548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40E9ABC-C3EE-362E-67D0-385D17769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86914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AA0A239-C2A2-DCA1-0AC3-3B29F3640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344722-109D-59B3-3663-BED50AAB0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45AE862B-B2AD-B0F3-2FDE-7CFD90DE1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D08282C-B9E4-8948-6592-2836BCB43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1B2A0C4-0062-2A6B-F02D-F68B23BDD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6DFE527-49F0-B9D9-FF49-7844381B7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87108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bg1">
                <a:lumMod val="8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903985A3-C971-422F-6A8E-3BF4FA3C0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9F64D6C-5F6A-EABB-5F27-87851E4341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925B6C8-1CA3-2AE8-23BD-EDD356A34A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3A020-51D0-4A3C-AC0B-7D87B78C522D}" type="datetimeFigureOut">
              <a:rPr lang="hu-HU" smtClean="0"/>
              <a:t>2023. 04. 30.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7779C28-7DEC-1A25-8B4F-522A05E918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66FAC32-A8ED-A5A8-B190-27D6BB822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7F224E-A503-48E4-9D1C-888C96ABBE82}" type="slidenum">
              <a:rPr lang="hu-HU" smtClean="0"/>
              <a:t>‹#›</a:t>
            </a:fld>
            <a:endParaRPr lang="hu-HU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DC80C4C0-4FE7-8D1C-869A-570C6FBC4B8E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394262" y="181768"/>
            <a:ext cx="1569941" cy="155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77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nkercad.com/" TargetMode="External"/><Relationship Id="rId2" Type="http://schemas.openxmlformats.org/officeDocument/2006/relationships/hyperlink" Target="https://rehab-lab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magetostl.com/convert/file/png/to/stl" TargetMode="External"/><Relationship Id="rId4" Type="http://schemas.openxmlformats.org/officeDocument/2006/relationships/hyperlink" Target="https://www.prusa3d.com/page/prusaslicer_424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109FDA-6007-7BF6-812E-FDA133A9A7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64470"/>
            <a:ext cx="9144000" cy="1191492"/>
          </a:xfrm>
        </p:spPr>
        <p:txBody>
          <a:bodyPr/>
          <a:lstStyle/>
          <a:p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3D Modelling Part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C305187-EB77-B5C4-58D7-F817BC22D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1655762"/>
          </a:xfrm>
        </p:spPr>
        <p:txBody>
          <a:bodyPr/>
          <a:lstStyle/>
          <a:p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Örs Márk Varga</a:t>
            </a:r>
          </a:p>
          <a:p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&amp;</a:t>
            </a:r>
          </a:p>
          <a:p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Richárd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Poroszlay</a:t>
            </a:r>
            <a:endParaRPr lang="hu-HU" dirty="0">
              <a:latin typeface="Gadugi" panose="020B0502040204020203" pitchFamily="34" charset="0"/>
              <a:ea typeface="Gadugi" panose="020B0502040204020203" pitchFamily="34" charset="0"/>
              <a:cs typeface="Arial" panose="020B0604020202020204" pitchFamily="34" charset="0"/>
            </a:endParaRP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0079B094-149A-5D38-0A71-CBE627B71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46" y="76576"/>
            <a:ext cx="1655762" cy="165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059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8E172E0-123C-874E-A6C8-EB49A6158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163050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After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importing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the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STL…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50A5D48-3FE9-53B0-2664-9DD1EA357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…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faces</a:t>
            </a:r>
            <a:r>
              <a:rPr lang="hu-HU" dirty="0"/>
              <a:t> </a:t>
            </a:r>
            <a:r>
              <a:rPr lang="hu-HU" dirty="0" err="1"/>
              <a:t>were</a:t>
            </a:r>
            <a:r>
              <a:rPr lang="hu-HU" dirty="0"/>
              <a:t> </a:t>
            </a:r>
            <a:r>
              <a:rPr lang="hu-HU" dirty="0" err="1"/>
              <a:t>cut</a:t>
            </a:r>
            <a:r>
              <a:rPr lang="hu-HU" dirty="0"/>
              <a:t> out </a:t>
            </a:r>
            <a:r>
              <a:rPr lang="hu-HU" dirty="0" err="1"/>
              <a:t>with</a:t>
            </a:r>
            <a:r>
              <a:rPr lang="hu-HU" dirty="0"/>
              <a:t> a </a:t>
            </a:r>
            <a:r>
              <a:rPr lang="hu-HU" dirty="0" err="1"/>
              <a:t>hole</a:t>
            </a:r>
            <a:endParaRPr lang="hu-HU" dirty="0"/>
          </a:p>
          <a:p>
            <a:r>
              <a:rPr lang="hu-HU" dirty="0" err="1"/>
              <a:t>Then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cutted</a:t>
            </a:r>
            <a:r>
              <a:rPr lang="hu-HU" dirty="0"/>
              <a:t> </a:t>
            </a:r>
            <a:r>
              <a:rPr lang="hu-HU" dirty="0" err="1"/>
              <a:t>faces</a:t>
            </a:r>
            <a:r>
              <a:rPr lang="hu-HU" dirty="0"/>
              <a:t> </a:t>
            </a:r>
            <a:r>
              <a:rPr lang="hu-HU" dirty="0" err="1"/>
              <a:t>were</a:t>
            </a:r>
            <a:r>
              <a:rPr lang="hu-HU" dirty="0"/>
              <a:t> </a:t>
            </a:r>
            <a:r>
              <a:rPr lang="hu-HU" dirty="0" err="1"/>
              <a:t>used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hole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logo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a </a:t>
            </a:r>
            <a:r>
              <a:rPr lang="hu-HU" dirty="0" err="1"/>
              <a:t>circle</a:t>
            </a: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BDABCAA-B86A-3B48-2B78-C54AB97D3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99" y="3327445"/>
            <a:ext cx="3091983" cy="291641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548695A5-4CE2-E9AC-DD33-FB56237D5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205" y="3327445"/>
            <a:ext cx="5607796" cy="291641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442638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C241E02-5217-EE77-81BE-CE4BAC14C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39000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Result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BB017F6-D0C9-725E-DB54-CF4EA483F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Finally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we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put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everything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together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!</a:t>
            </a:r>
          </a:p>
          <a:p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Bonus: TINKERCAD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logo</a:t>
            </a:r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2BE6E790-88A9-6D70-7D97-C7CE161F6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856" y="2093685"/>
            <a:ext cx="3508887" cy="38152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30438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10FFFF-DE4F-38B1-A388-A26876B11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01150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Get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into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Prusa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Slicer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48C38AE0-8577-EC77-A37A-A97E7AB3A9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1167" y="1690688"/>
            <a:ext cx="6569666" cy="435133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646370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62C8DF95-F11F-1E77-FD9B-AFEFF711B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59" y="1075662"/>
            <a:ext cx="2686425" cy="167663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926359D0-A0FB-3485-28DA-22A0E781FF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625" y="458217"/>
            <a:ext cx="3903076" cy="22940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1D383700-5D12-3A71-56D7-9B59E5DB0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4451" y="3171265"/>
            <a:ext cx="6191250" cy="335359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9512F7EF-0E2F-21A2-E81F-C5E062165A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9942" y="837258"/>
            <a:ext cx="2233707" cy="518348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694285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8D7C1FD1-9E0D-FC0A-FFF3-C814AFD78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31" y="1069100"/>
            <a:ext cx="6547694" cy="471979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BD9DC3E5-9D54-A0E4-7623-104A93DF3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0032" y="892313"/>
            <a:ext cx="2687405" cy="507337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4481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F44CC0E-F1A7-E616-F91C-1F4F53F57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82125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Interactive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part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830F6ED-D99D-4F26-7262-77CA315B0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We’ve</a:t>
            </a:r>
            <a:r>
              <a:rPr lang="hu-HU" dirty="0"/>
              <a:t> </a:t>
            </a:r>
            <a:r>
              <a:rPr lang="hu-HU" dirty="0" err="1"/>
              <a:t>brought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some</a:t>
            </a:r>
            <a:r>
              <a:rPr lang="hu-HU" dirty="0"/>
              <a:t> </a:t>
            </a:r>
            <a:r>
              <a:rPr lang="hu-HU" dirty="0" err="1"/>
              <a:t>simple</a:t>
            </a:r>
            <a:r>
              <a:rPr lang="hu-HU" dirty="0"/>
              <a:t>, </a:t>
            </a:r>
            <a:r>
              <a:rPr lang="hu-HU" dirty="0" err="1"/>
              <a:t>but</a:t>
            </a:r>
            <a:r>
              <a:rPr lang="hu-HU" dirty="0"/>
              <a:t> </a:t>
            </a:r>
            <a:r>
              <a:rPr lang="hu-HU" dirty="0" err="1"/>
              <a:t>useful</a:t>
            </a:r>
            <a:r>
              <a:rPr lang="hu-HU" dirty="0"/>
              <a:t> </a:t>
            </a:r>
            <a:r>
              <a:rPr lang="hu-HU" dirty="0" err="1"/>
              <a:t>projects</a:t>
            </a:r>
            <a:endParaRPr lang="hu-HU" dirty="0"/>
          </a:p>
          <a:p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model</a:t>
            </a:r>
            <a:r>
              <a:rPr lang="hu-HU" dirty="0"/>
              <a:t> </a:t>
            </a:r>
            <a:r>
              <a:rPr lang="hu-HU" dirty="0" err="1"/>
              <a:t>one</a:t>
            </a:r>
            <a:r>
              <a:rPr lang="hu-HU" dirty="0"/>
              <a:t> of </a:t>
            </a:r>
            <a:r>
              <a:rPr lang="hu-HU" dirty="0" err="1"/>
              <a:t>them</a:t>
            </a:r>
            <a:r>
              <a:rPr lang="hu-HU" dirty="0"/>
              <a:t> </a:t>
            </a:r>
            <a:r>
              <a:rPr lang="hu-HU" dirty="0" err="1"/>
              <a:t>together</a:t>
            </a:r>
            <a:endParaRPr lang="hu-HU" dirty="0"/>
          </a:p>
          <a:p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should</a:t>
            </a:r>
            <a:r>
              <a:rPr lang="hu-HU" dirty="0"/>
              <a:t> </a:t>
            </a:r>
            <a:r>
              <a:rPr lang="hu-HU" dirty="0" err="1"/>
              <a:t>make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rest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/>
              <a:t>own</a:t>
            </a:r>
            <a:endParaRPr lang="hu-HU" dirty="0"/>
          </a:p>
          <a:p>
            <a:r>
              <a:rPr lang="hu-HU" b="1" dirty="0" err="1"/>
              <a:t>Competition</a:t>
            </a:r>
            <a:r>
              <a:rPr lang="hu-HU" b="1" dirty="0"/>
              <a:t>: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first</a:t>
            </a:r>
            <a:r>
              <a:rPr lang="hu-HU" dirty="0"/>
              <a:t> </a:t>
            </a:r>
            <a:r>
              <a:rPr lang="hu-HU" dirty="0" err="1"/>
              <a:t>student</a:t>
            </a:r>
            <a:r>
              <a:rPr lang="hu-HU" dirty="0"/>
              <a:t> </a:t>
            </a:r>
            <a:r>
              <a:rPr lang="hu-HU" dirty="0" err="1"/>
              <a:t>who</a:t>
            </a:r>
            <a:r>
              <a:rPr lang="hu-HU" dirty="0"/>
              <a:t> </a:t>
            </a:r>
            <a:r>
              <a:rPr lang="hu-HU" dirty="0" err="1"/>
              <a:t>modells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assignments</a:t>
            </a:r>
            <a:r>
              <a:rPr lang="hu-HU" dirty="0"/>
              <a:t> </a:t>
            </a:r>
            <a:r>
              <a:rPr lang="hu-HU" dirty="0" err="1"/>
              <a:t>correctly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receive</a:t>
            </a:r>
            <a:r>
              <a:rPr lang="hu-HU" dirty="0"/>
              <a:t> a </a:t>
            </a:r>
            <a:r>
              <a:rPr lang="hu-HU" dirty="0" err="1"/>
              <a:t>trophy</a:t>
            </a:r>
            <a:r>
              <a:rPr lang="hu-HU" dirty="0"/>
              <a:t>!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2549710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19BA92-DCB0-F35A-7BA6-103E181D9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05925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First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project: Bag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handle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7A8045C-DC97-1FBA-89A6-601F4FB0C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454" y="2007738"/>
            <a:ext cx="6611091" cy="39524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38242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4048223-9D09-323F-3C84-4026F07B3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Second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project: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Andrew’s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fork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D886D63F-00AB-678F-0EBB-AC203F4C8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589" y="1612344"/>
            <a:ext cx="4426426" cy="26820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FD873486-9F47-E0C4-9D04-53E39E7E2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12344"/>
            <a:ext cx="4448815" cy="26820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B1118417-6A2C-D6B8-9529-06E85F962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135" y="4481923"/>
            <a:ext cx="3534516" cy="211944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31438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977D74B-C68C-888E-E733-04D15758E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39250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Third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project: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Holder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Long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handle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clamp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Medical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Bed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633462CB-19C0-936D-96A0-725DD36850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4686" y="1911350"/>
            <a:ext cx="7282628" cy="435133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4089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2303D6-A3A9-A68A-2569-FC1B07378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72600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Fourth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project: </a:t>
            </a:r>
            <a:b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Espresso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cup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Holder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33BC3B63-335F-1377-4A11-796F28E5C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4369" y="1825625"/>
            <a:ext cx="7423262" cy="435133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3476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9FC36C4-73AB-A212-98D4-300AF339A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53870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What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is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part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about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DD67A68-44B3-6CCE-F7D4-F5DE0CD7D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Create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3D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printable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models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,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that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can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help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for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people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with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disabilities</a:t>
            </a:r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Practice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the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use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of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TinkerCAD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</a:p>
          <a:p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Introducing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Prusa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Slicer</a:t>
            </a:r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Behind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the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scenes</a:t>
            </a:r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940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46642C2-AD81-9F5E-82EB-809B132B2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Fifth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project:</a:t>
            </a:r>
            <a:b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Electric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toothbrush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metacarpal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bracelet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492E4F56-02F2-53B4-71CB-9A3449AE2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273" y="1882286"/>
            <a:ext cx="7225454" cy="437415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053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2CAAB27-9538-7CFC-827C-5BBA51811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762"/>
            <a:ext cx="10515600" cy="1325563"/>
          </a:xfrm>
        </p:spPr>
        <p:txBody>
          <a:bodyPr/>
          <a:lstStyle/>
          <a:p>
            <a:pPr algn="ctr"/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Thank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you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! 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  <a:sym typeface="Wingdings" panose="05000000000000000000" pitchFamily="2" charset="2"/>
              </a:rPr>
              <a:t>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4896A68-78D9-7F34-278B-740A7566F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855" y="1286394"/>
            <a:ext cx="3870290" cy="515409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171307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AB8D07-FED0-218C-0944-52FD91CE4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Sources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206958D-4260-E906-FCD2-01A8B86EF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  <a:hlinkClick r:id="rId2"/>
              </a:rPr>
              <a:t>https://rehab-lab.org/</a:t>
            </a:r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  <a:hlinkClick r:id="rId3"/>
              </a:rPr>
              <a:t>https://www.tinkercad.com</a:t>
            </a:r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  <a:hlinkClick r:id="rId4"/>
              </a:rPr>
              <a:t>https://www.prusa3d.com/page/prusaslicer_424/</a:t>
            </a:r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  <a:hlinkClick r:id="rId5"/>
              </a:rPr>
              <a:t>https://imagetostl.com/convert/file/png/to/stl</a:t>
            </a:r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668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DB9D1F36-F1C2-13C9-507C-EF190238A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4209" y="2312026"/>
            <a:ext cx="4041091" cy="223394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3F27DEF8-F0F1-CA43-5D7B-A4CBBD422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2312026"/>
            <a:ext cx="2978593" cy="223394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64F2FFAF-0BF8-5C90-6694-1E81226C00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518" y="2312025"/>
            <a:ext cx="1929316" cy="223394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143370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CBD98FE-1398-20A9-4224-FF3EA974F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0680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Behind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the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scenes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73251C0-4566-C6A1-790F-B49D07C78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53475" cy="4351338"/>
          </a:xfrm>
        </p:spPr>
        <p:txBody>
          <a:bodyPr/>
          <a:lstStyle/>
          <a:p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We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show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you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how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Márk(</a:t>
            </a:r>
            <a:r>
              <a:rPr lang="hu-HU" b="1" dirty="0"/>
              <a:t>👑</a:t>
            </a:r>
            <a:r>
              <a:rPr lang="hu-HU" dirty="0"/>
              <a:t>)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created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the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trophies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using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TinkerCAD</a:t>
            </a:r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finished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model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will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be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loaded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into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Prusa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Slicer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for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more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details</a:t>
            </a:r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F829ED1B-555E-FA2A-D68D-ED3689D8B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6262" y="2350736"/>
            <a:ext cx="2046817" cy="33011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61636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4D97DEE9-E93F-EF38-E24D-D6169F08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4457" y="1591959"/>
            <a:ext cx="4863086" cy="367408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13415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989069B-790B-04A3-750E-02D69197C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29650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Shapes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required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for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the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model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5055F87-3374-E0FF-2479-82E2B2D15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The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trophies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require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only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three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shapes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!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714D186-93F3-B0A6-4F2C-B511D67DE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811" y="2605686"/>
            <a:ext cx="6106377" cy="279121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25775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320429-EDB2-30EF-A064-219820D7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334742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How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do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these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shapes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look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together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B314191-3DD6-1AAA-D391-A3816020F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It’s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 a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beauty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,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isn’t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it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rPr>
              <a:t>?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84AADF1-CEF4-3223-08CB-68FE1AFFD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057" y="2529639"/>
            <a:ext cx="6153885" cy="343860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407233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D55B1E1-874B-D5F6-B972-848C92542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305800" cy="1325563"/>
          </a:xfrm>
        </p:spPr>
        <p:txBody>
          <a:bodyPr/>
          <a:lstStyle/>
          <a:p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Putting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the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logo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on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the</a:t>
            </a:r>
            <a:r>
              <a:rPr lang="hu-HU" b="1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b="1" dirty="0" err="1">
                <a:latin typeface="Gadugi" panose="020B0502040204020203" pitchFamily="34" charset="0"/>
                <a:ea typeface="Gadugi" panose="020B0502040204020203" pitchFamily="34" charset="0"/>
              </a:rPr>
              <a:t>trophy</a:t>
            </a:r>
            <a:endParaRPr lang="hu-HU" b="1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48EA6ADB-DF5D-B5AB-D4D9-C478AC202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For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this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, an online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converter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was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hu-HU" dirty="0" err="1">
                <a:latin typeface="Gadugi" panose="020B0502040204020203" pitchFamily="34" charset="0"/>
                <a:ea typeface="Gadugi" panose="020B0502040204020203" pitchFamily="34" charset="0"/>
              </a:rPr>
              <a:t>used</a:t>
            </a:r>
            <a:r>
              <a:rPr lang="hu-HU" dirty="0">
                <a:latin typeface="Gadugi" panose="020B0502040204020203" pitchFamily="34" charset="0"/>
                <a:ea typeface="Gadugi" panose="020B0502040204020203" pitchFamily="34" charset="0"/>
              </a:rPr>
              <a:t> (PNG -&gt; STL)</a:t>
            </a:r>
          </a:p>
          <a:p>
            <a:endParaRPr lang="hu-HU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9" name="Tartalom helye 4">
            <a:extLst>
              <a:ext uri="{FF2B5EF4-FFF2-40B4-BE49-F238E27FC236}">
                <a16:creationId xmlns:a16="http://schemas.microsoft.com/office/drawing/2014/main" id="{282BAA72-9B22-DEE1-B8D6-34698D702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3000" y="2895899"/>
            <a:ext cx="2150631" cy="221078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C1E7516A-8CA1-B8EC-9595-3D6459D81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5024" y="5768874"/>
            <a:ext cx="3286584" cy="72400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AB78BFA8-BB21-D882-9A14-AD7786572E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3308" y="2397125"/>
            <a:ext cx="4506609" cy="409575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44779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5CF16673-A019-3B54-175C-E870DB19A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02" y="2070343"/>
            <a:ext cx="4495554" cy="348477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3B4A6E6A-121E-2804-3DAD-9121C2003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1476" y="2070343"/>
            <a:ext cx="3729322" cy="348477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21239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275</Words>
  <Application>Microsoft Office PowerPoint</Application>
  <PresentationFormat>Szélesvásznú</PresentationFormat>
  <Paragraphs>41</Paragraphs>
  <Slides>22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Gadugi</vt:lpstr>
      <vt:lpstr>Office-téma</vt:lpstr>
      <vt:lpstr>3D Modelling Part</vt:lpstr>
      <vt:lpstr>What is this part about?</vt:lpstr>
      <vt:lpstr>PowerPoint-bemutató</vt:lpstr>
      <vt:lpstr>Behind the scenes</vt:lpstr>
      <vt:lpstr>PowerPoint-bemutató</vt:lpstr>
      <vt:lpstr>Shapes required for the model</vt:lpstr>
      <vt:lpstr>How do these shapes look together?</vt:lpstr>
      <vt:lpstr>Putting the logo on the trophy</vt:lpstr>
      <vt:lpstr>PowerPoint-bemutató</vt:lpstr>
      <vt:lpstr>After importing the STL…</vt:lpstr>
      <vt:lpstr>Result</vt:lpstr>
      <vt:lpstr>Get into Prusa Slicer</vt:lpstr>
      <vt:lpstr>PowerPoint-bemutató</vt:lpstr>
      <vt:lpstr>PowerPoint-bemutató</vt:lpstr>
      <vt:lpstr>Interactive part</vt:lpstr>
      <vt:lpstr>First project: Bag handle</vt:lpstr>
      <vt:lpstr>Second project: Andrew’s fork</vt:lpstr>
      <vt:lpstr>Third project: Holder Long handle clamp Medical Bed</vt:lpstr>
      <vt:lpstr>Fourth project:  Espresso cup Holder</vt:lpstr>
      <vt:lpstr>Fifth project: Electric toothbrush metacarpal bracelet</vt:lpstr>
      <vt:lpstr>Thank you! 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Modelling Part</dc:title>
  <dc:creator>Ricsi</dc:creator>
  <cp:lastModifiedBy>Ricsi</cp:lastModifiedBy>
  <cp:revision>82</cp:revision>
  <dcterms:created xsi:type="dcterms:W3CDTF">2023-04-30T19:51:12Z</dcterms:created>
  <dcterms:modified xsi:type="dcterms:W3CDTF">2023-04-30T22:48:46Z</dcterms:modified>
</cp:coreProperties>
</file>

<file path=docProps/thumbnail.jpeg>
</file>